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Unbounded"/>
      <p:regular r:id="rId16"/>
    </p:embeddedFont>
    <p:embeddedFont>
      <p:font typeface="Unbounded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296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7 Habits of Highly Effective People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394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Stephen Covey's classic book since 1989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Sold 25 million+ copies worldwide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principles of effectiveness, not personality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936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Emphasizes character ethic over personality ethic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72590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Habit 1: Be Proactive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Take Responsibility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10134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Own your choices and actions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31915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Circle of Influence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energy on what you can control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38492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Reactive vs Proactive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proactive language: "I can", "I choose"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92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Habit 2: Begin with the End in Mind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69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484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Personal Mission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39959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your life mission statement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69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55484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Visualize Destination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39959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Imagine your ideal future self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790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56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Legacy Focus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473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do you want to be remembered for?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Habit 3: Put First Things First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3778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Prioritize Importance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important, not urgent tasks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Time Matrix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Quadrant II drives long-term success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Manage Crises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 urgent, reactive work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79807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Habit 4: Think Win-Win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36005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Seek Mutual Benefit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Solutions valuing all parties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Foster cooperation over competition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3617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Abundance Mindset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Enough opportunities for everyone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616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Habit 5: Seek First to Understand, Then to Be Understood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6034326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601301"/>
            <a:ext cx="39198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Listen Empathetically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709172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 others deeply first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694045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6261021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Diagnose Before Prescribing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7105769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Avoid premature advice or solutions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5353883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920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Build Rapport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41127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Foster trust and connection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64487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Habit 6: Synergize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72615" y="4269224"/>
            <a:ext cx="3163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Value Differences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Diverse perspectives spark innovation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30083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271242"/>
            <a:ext cx="38504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Creative Cooperation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 strengths for better results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066246" y="301430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Teamwork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Whole is greater than sum of parts</a:t>
            </a:r>
            <a:endParaRPr lang="en-US" sz="17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066246" y="605837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89537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Habit 7: Sharpen the Saw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Dimensions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Physical, Mental, Social/Emotional, Spiritual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98955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493187" y="6021348"/>
            <a:ext cx="36439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Continuous Renewal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511766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Prioritize self-care and growth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Long Term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9715738" y="6021348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Sustainable Performance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866096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 effectiveness over time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9672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0162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7 Habits offer a proven framework for personal and professional growth.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6342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Adopting these habits transforms mindset, behavior, and relationships for lasting success.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252317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50461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Build Character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55365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principles to strengthen your core values and integrity.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93" y="4252317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35893" y="5046107"/>
            <a:ext cx="3234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Empower Yourself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235893" y="55365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Take control of your life through proactive choices and vision.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4252317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77995" y="5046107"/>
            <a:ext cx="4069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Enhance Collaboration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677995" y="55365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synergy and empathy to create win-win outcomes.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2025-05-27T15:01:52Z</dcterms:created>
  <dcterms:modified xsi:type="dcterms:W3CDTF">2025-05-27T15:01:52Z</dcterms:modified>
</cp:coreProperties>
</file>